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4" r:id="rId3"/>
    <p:sldId id="258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935"/>
            <a:ext cx="7772400" cy="1470025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005773"/>
                </a:solidFill>
                <a:latin typeface="Stag Bold" pitchFamily="50" charset="0"/>
              </a:defRPr>
            </a:lvl1pPr>
          </a:lstStyle>
          <a:p>
            <a:r>
              <a:rPr lang="en-US" dirty="0" smtClean="0"/>
              <a:t>Add 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501008"/>
            <a:ext cx="6400800" cy="648072"/>
          </a:xfrm>
        </p:spPr>
        <p:txBody>
          <a:bodyPr>
            <a:normAutofit/>
          </a:bodyPr>
          <a:lstStyle>
            <a:lvl1pPr marL="0" indent="0" algn="l">
              <a:buNone/>
              <a:defRPr sz="3600" baseline="0">
                <a:solidFill>
                  <a:srgbClr val="6399AB"/>
                </a:solidFill>
                <a:latin typeface="Stag Book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presentation subtitle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797152"/>
            <a:ext cx="4895850" cy="504825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GB" dirty="0" smtClean="0"/>
              <a:t>Add presenter 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646"/>
            <a:ext cx="9144000" cy="9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2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slide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57338"/>
            <a:ext cx="8207375" cy="41751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Add slide content</a:t>
            </a:r>
          </a:p>
          <a:p>
            <a:pPr lvl="1"/>
            <a:r>
              <a:rPr lang="en-US" dirty="0" smtClean="0"/>
              <a:t>Bulleted list first level </a:t>
            </a:r>
          </a:p>
          <a:p>
            <a:pPr lvl="2"/>
            <a:r>
              <a:rPr lang="en-US" dirty="0" smtClean="0"/>
              <a:t>Bulleted list second level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646"/>
            <a:ext cx="9144000" cy="9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6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ph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Stag Bold" pitchFamily="50" charset="0"/>
              </a:defRPr>
            </a:lvl1pPr>
          </a:lstStyle>
          <a:p>
            <a:r>
              <a:rPr lang="en-US" dirty="0" smtClean="0"/>
              <a:t>Add presentation title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212976"/>
            <a:ext cx="6400800" cy="648072"/>
          </a:xfrm>
        </p:spPr>
        <p:txBody>
          <a:bodyPr>
            <a:norm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Stag Book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53802" y="4220319"/>
            <a:ext cx="4895850" cy="504825"/>
          </a:xfrm>
        </p:spPr>
        <p:txBody>
          <a:bodyPr>
            <a:normAutofit/>
          </a:bodyPr>
          <a:lstStyle>
            <a:lvl1pPr marL="0" indent="0">
              <a:buNone/>
              <a:defRPr sz="2600" baseline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GB" dirty="0" smtClean="0"/>
              <a:t>Presenter name, date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646"/>
            <a:ext cx="9144000" cy="9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4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ph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53802" y="4220319"/>
            <a:ext cx="4895850" cy="504825"/>
          </a:xfrm>
        </p:spPr>
        <p:txBody>
          <a:bodyPr>
            <a:normAutofit/>
          </a:bodyPr>
          <a:lstStyle>
            <a:lvl1pPr marL="0" indent="0">
              <a:buNone/>
              <a:defRPr sz="2600" baseline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GB" dirty="0" smtClean="0"/>
              <a:t>Presenter name, date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Stag Bold" pitchFamily="50" charset="0"/>
              </a:defRPr>
            </a:lvl1pPr>
          </a:lstStyle>
          <a:p>
            <a:r>
              <a:rPr lang="en-US" dirty="0" smtClean="0"/>
              <a:t>Add presentation title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212976"/>
            <a:ext cx="6400800" cy="648072"/>
          </a:xfrm>
        </p:spPr>
        <p:txBody>
          <a:bodyPr>
            <a:norm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Stag Book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646"/>
            <a:ext cx="9144000" cy="9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5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ph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Stag Bold" pitchFamily="50" charset="0"/>
              </a:defRPr>
            </a:lvl1pPr>
          </a:lstStyle>
          <a:p>
            <a:r>
              <a:rPr lang="en-US" dirty="0" smtClean="0"/>
              <a:t>Add presentation title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212976"/>
            <a:ext cx="6400800" cy="648072"/>
          </a:xfrm>
        </p:spPr>
        <p:txBody>
          <a:bodyPr>
            <a:norm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Stag Book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subtitle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53802" y="4220319"/>
            <a:ext cx="4895850" cy="504825"/>
          </a:xfrm>
        </p:spPr>
        <p:txBody>
          <a:bodyPr>
            <a:normAutofit/>
          </a:bodyPr>
          <a:lstStyle>
            <a:lvl1pPr marL="0" indent="0">
              <a:buNone/>
              <a:defRPr sz="2600" baseline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GB" dirty="0" smtClean="0"/>
              <a:t>Presenter name, date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646"/>
            <a:ext cx="9144000" cy="9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99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 orange">
    <p:bg>
      <p:bgPr>
        <a:solidFill>
          <a:srgbClr val="C85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2421186"/>
            <a:ext cx="7992690" cy="13678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000" baseline="0">
                <a:solidFill>
                  <a:schemeClr val="bg1"/>
                </a:solidFill>
                <a:latin typeface="Stag Bold" pitchFamily="50" charset="0"/>
              </a:defRPr>
            </a:lvl1pPr>
          </a:lstStyle>
          <a:p>
            <a:pPr lvl="0"/>
            <a:r>
              <a:rPr lang="en-US" dirty="0" smtClean="0"/>
              <a:t>Add section divider title here (not to be used as content slide)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31" y="5895527"/>
            <a:ext cx="1825269" cy="9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8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 blue">
    <p:bg>
      <p:bgPr>
        <a:solidFill>
          <a:srgbClr val="639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2421186"/>
            <a:ext cx="7992690" cy="13678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000" baseline="0">
                <a:solidFill>
                  <a:schemeClr val="bg1"/>
                </a:solidFill>
                <a:latin typeface="Stag Bold" pitchFamily="50" charset="0"/>
              </a:defRPr>
            </a:lvl1pPr>
          </a:lstStyle>
          <a:p>
            <a:pPr lvl="0"/>
            <a:r>
              <a:rPr lang="en-US" dirty="0" smtClean="0"/>
              <a:t>Add section divider title here (not to be used as content slide)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31" y="5895527"/>
            <a:ext cx="1825269" cy="9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8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641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5773"/>
          </a:solidFill>
          <a:latin typeface="Stag Bold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rgbClr val="3A3A44"/>
          </a:solidFill>
          <a:latin typeface="Source Sans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95000"/>
        <a:buFont typeface="Arial" panose="020B0604020202020204" pitchFamily="34" charset="0"/>
        <a:buChar char="•"/>
        <a:defRPr sz="2800" kern="1200">
          <a:solidFill>
            <a:srgbClr val="3A3A44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400" kern="1200">
          <a:solidFill>
            <a:srgbClr val="3A3A44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A3A44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3A3A44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Marjoribanks@relate.org.u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44624"/>
            <a:ext cx="7772400" cy="252028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Arial Black" pitchFamily="34" charset="0"/>
              </a:rPr>
              <a:t>Joining up support before, during, and after separation</a:t>
            </a:r>
            <a:endParaRPr lang="en-GB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560" y="4437112"/>
            <a:ext cx="7776864" cy="50482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+mn-lt"/>
              </a:rPr>
              <a:t>David </a:t>
            </a:r>
            <a:r>
              <a:rPr lang="en-GB" dirty="0" err="1" smtClean="0">
                <a:solidFill>
                  <a:srgbClr val="000000"/>
                </a:solidFill>
                <a:latin typeface="+mn-lt"/>
              </a:rPr>
              <a:t>Marjoribanks</a:t>
            </a:r>
            <a:r>
              <a:rPr lang="en-GB" dirty="0" smtClean="0">
                <a:solidFill>
                  <a:srgbClr val="000000"/>
                </a:solidFill>
                <a:latin typeface="+mn-lt"/>
              </a:rPr>
              <a:t>, Senior Policy and Research Officer, Relate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11560" y="5228431"/>
            <a:ext cx="7776864" cy="50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David.Marjoribanks@relate.org.uk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3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Findings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Information is uncoordinated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Support is difficult to navigate, with few clear entry points and little triage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Support is often fragmented and </a:t>
            </a:r>
            <a:r>
              <a:rPr lang="en-GB" dirty="0" err="1" smtClean="0">
                <a:latin typeface="+mn-lt"/>
              </a:rPr>
              <a:t>siloed</a:t>
            </a:r>
            <a:r>
              <a:rPr lang="en-GB" dirty="0" smtClean="0">
                <a:latin typeface="+mn-lt"/>
              </a:rPr>
              <a:t>, with many gaps and limited inter-agency awareness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Demand for family relationship support expressed as distress purchase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Children’s voices often absent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Black" pitchFamily="34" charset="0"/>
              </a:rPr>
              <a:t>The way forward: Principles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Holistic, wraparound support system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Customer-centred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Families have info and tools to self-navigate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Coordinated system with seamless movement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Multi-disciplinary and holistic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Cross-agency awareness and relationships – better referrals</a:t>
            </a:r>
          </a:p>
        </p:txBody>
      </p:sp>
    </p:spTree>
    <p:extLst>
      <p:ext uri="{BB962C8B-B14F-4D97-AF65-F5344CB8AC3E}">
        <p14:creationId xmlns:p14="http://schemas.microsoft.com/office/powerpoint/2010/main" val="37347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Online DR (</a:t>
            </a:r>
            <a:r>
              <a:rPr lang="en-GB" dirty="0" err="1" smtClean="0">
                <a:latin typeface="Arial Black" pitchFamily="34" charset="0"/>
              </a:rPr>
              <a:t>Rechtwijzer</a:t>
            </a:r>
            <a:r>
              <a:rPr lang="en-GB" dirty="0" smtClean="0">
                <a:latin typeface="Arial Black" pitchFamily="34" charset="0"/>
              </a:rPr>
              <a:t>)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Diagnose and explore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Intake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Involve other party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Dialogue and negotiation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Expert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Review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Aftercare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Relate brand theme">
      <a:dk1>
        <a:srgbClr val="283C4B"/>
      </a:dk1>
      <a:lt1>
        <a:srgbClr val="FFFFFF"/>
      </a:lt1>
      <a:dk2>
        <a:srgbClr val="FFFFFF"/>
      </a:dk2>
      <a:lt2>
        <a:srgbClr val="E4E4EE"/>
      </a:lt2>
      <a:accent1>
        <a:srgbClr val="6399AB"/>
      </a:accent1>
      <a:accent2>
        <a:srgbClr val="DE4635"/>
      </a:accent2>
      <a:accent3>
        <a:srgbClr val="75C0BF"/>
      </a:accent3>
      <a:accent4>
        <a:srgbClr val="9CCA96"/>
      </a:accent4>
      <a:accent5>
        <a:srgbClr val="005773"/>
      </a:accent5>
      <a:accent6>
        <a:srgbClr val="B7B7C1"/>
      </a:accent6>
      <a:hlink>
        <a:srgbClr val="DE4635"/>
      </a:hlink>
      <a:folHlink>
        <a:srgbClr val="A830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</TotalTime>
  <Words>118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Calibri</vt:lpstr>
      <vt:lpstr>Source Sans Pro</vt:lpstr>
      <vt:lpstr>Source Sans Pro Semibold</vt:lpstr>
      <vt:lpstr>Stag Bold</vt:lpstr>
      <vt:lpstr>Stag Book</vt:lpstr>
      <vt:lpstr>blank</vt:lpstr>
      <vt:lpstr>Joining up support before, during, and after separation</vt:lpstr>
      <vt:lpstr>Findings</vt:lpstr>
      <vt:lpstr>The way forward: Principles</vt:lpstr>
      <vt:lpstr>Online DR (Rechtwijzer)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Marjoribanks</dc:creator>
  <cp:lastModifiedBy>nuffieldguest</cp:lastModifiedBy>
  <cp:revision>4</cp:revision>
  <dcterms:created xsi:type="dcterms:W3CDTF">2015-12-04T16:28:08Z</dcterms:created>
  <dcterms:modified xsi:type="dcterms:W3CDTF">2015-12-07T13:26:13Z</dcterms:modified>
</cp:coreProperties>
</file>